
<file path=[Content_Types].xml><?xml version="1.0" encoding="utf-8"?>
<Types xmlns="http://schemas.openxmlformats.org/package/2006/content-types">
  <Default Extension="jpeg" ContentType="image/jpe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4" r:id="rId8"/>
    <p:sldId id="328" r:id="rId9"/>
    <p:sldId id="359" r:id="rId10"/>
    <p:sldId id="361" r:id="rId11"/>
    <p:sldId id="360" r:id="rId12"/>
    <p:sldId id="417" r:id="rId13"/>
    <p:sldId id="418" r:id="rId14"/>
    <p:sldId id="415" r:id="rId15"/>
    <p:sldId id="416" r:id="rId16"/>
    <p:sldId id="327" r:id="rId17"/>
    <p:sldId id="297" r:id="rId18"/>
    <p:sldId id="331" r:id="rId1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212" y="-366"/>
      </p:cViewPr>
      <p:guideLst>
        <p:guide orient="horz" pos="1620"/>
        <p:guide pos="2845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.xml"/><Relationship Id="rId7" Type="http://schemas.openxmlformats.org/officeDocument/2006/relationships/image" Target="../media/image20.png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0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1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5.xml"/><Relationship Id="rId5" Type="http://schemas.openxmlformats.org/officeDocument/2006/relationships/image" Target="../media/image21.GIF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image" Target="../media/image25.png"/><Relationship Id="rId7" Type="http://schemas.openxmlformats.org/officeDocument/2006/relationships/image" Target="../media/image24.png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2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3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7.xml"/><Relationship Id="rId5" Type="http://schemas.openxmlformats.org/officeDocument/2006/relationships/image" Target="../media/image26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27.jpeg"/><Relationship Id="rId1" Type="http://schemas.openxmlformats.org/officeDocument/2006/relationships/image" Target="../media/image10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7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11.GIF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8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17.png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9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237470" y="3515558"/>
            <a:ext cx="5906530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7821827" y="4534931"/>
            <a:ext cx="10279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梁高针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4025265" y="3603248"/>
            <a:ext cx="5118735" cy="6756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8.18-9.17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工作月度汇报</a:t>
            </a:r>
            <a:endParaRPr lang="en-US" altLang="zh-CN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微信小程序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1335" y="675005"/>
            <a:ext cx="2332990" cy="415925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365500" y="306705"/>
            <a:ext cx="28073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小程序的部分截图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91485" y="675005"/>
            <a:ext cx="2529205" cy="41592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7400" y="706120"/>
            <a:ext cx="2654935" cy="419481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微信小程序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wx-app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95700" y="104775"/>
            <a:ext cx="3047365" cy="46380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5185" y="675005"/>
            <a:ext cx="25203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小程序的操作视频：</a:t>
            </a:r>
            <a:endParaRPr lang="zh-CN" altLang="en-US"/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62115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Node.js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后台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98395" y="495935"/>
            <a:ext cx="434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</a:t>
            </a:r>
            <a:r>
              <a:rPr lang="en-US" altLang="zh-CN"/>
              <a:t>Node.js</a:t>
            </a:r>
            <a:r>
              <a:rPr lang="zh-CN" altLang="en-US"/>
              <a:t>搭建电影的后台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1485" y="920115"/>
            <a:ext cx="7644130" cy="330327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215" y="785495"/>
            <a:ext cx="8514715" cy="418211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4990" y="889000"/>
            <a:ext cx="7771130" cy="403098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0250" y="889000"/>
            <a:ext cx="7482205" cy="403098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8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22872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Robot3T</a:t>
            </a:r>
            <a:endParaRPr lang="en-US" altLang="zh-CN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368550" y="495300"/>
            <a:ext cx="43472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</a:t>
            </a:r>
            <a:r>
              <a:rPr lang="en-US" altLang="zh-CN"/>
              <a:t>mongoDb</a:t>
            </a:r>
            <a:r>
              <a:rPr lang="zh-CN" altLang="en-US"/>
              <a:t>可视化链接工具</a:t>
            </a:r>
            <a:r>
              <a:rPr lang="en-US" altLang="zh-CN"/>
              <a:t>Robo3T</a:t>
            </a:r>
            <a:endParaRPr lang="en-US" altLang="zh-CN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690" y="863600"/>
            <a:ext cx="8102600" cy="3961130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5155" y="2636520"/>
            <a:ext cx="3384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72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0394" y="168674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3155157" y="428922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89760" y="250150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799285" y="346364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71"/>
          <p:cNvSpPr>
            <a:spLocks noChangeArrowheads="1"/>
          </p:cNvSpPr>
          <p:nvPr/>
        </p:nvSpPr>
        <p:spPr bwMode="auto">
          <a:xfrm>
            <a:off x="4981575" y="1537652"/>
            <a:ext cx="154432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继续学习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Node.js</a:t>
            </a:r>
            <a:endParaRPr lang="en-US" altLang="zh-CN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73"/>
          <p:cNvSpPr>
            <a:spLocks noChangeArrowheads="1"/>
          </p:cNvSpPr>
          <p:nvPr/>
        </p:nvSpPr>
        <p:spPr bwMode="auto">
          <a:xfrm>
            <a:off x="4981575" y="4174490"/>
            <a:ext cx="20408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了解和学习热门的框架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75"/>
          <p:cNvSpPr>
            <a:spLocks noChangeArrowheads="1"/>
          </p:cNvSpPr>
          <p:nvPr/>
        </p:nvSpPr>
        <p:spPr bwMode="auto">
          <a:xfrm>
            <a:off x="6357938" y="2351881"/>
            <a:ext cx="136461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MongoDB</a:t>
            </a:r>
            <a:endParaRPr lang="en-US" altLang="zh-CN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77"/>
          <p:cNvSpPr>
            <a:spLocks noChangeArrowheads="1"/>
          </p:cNvSpPr>
          <p:nvPr/>
        </p:nvSpPr>
        <p:spPr bwMode="auto">
          <a:xfrm>
            <a:off x="6357938" y="3339465"/>
            <a:ext cx="242189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整理和巩固之前所学的知识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1815" y="1732019"/>
            <a:ext cx="2497422" cy="2497422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53287" y="236640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443762" y="3291374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36900" y="411622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rot="0">
            <a:off x="4159250" y="138366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0">
            <a:off x="5498465" y="216408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528945" y="312674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0">
            <a:off x="4230370" y="395160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7205" y="147129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1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4040" y="225234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2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6900" y="323405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3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705" y="405447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4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 animBg="1"/>
      <p:bldP spid="27" grpId="0"/>
      <p:bldP spid="29" grpId="0"/>
      <p:bldP spid="31" grpId="0"/>
      <p:bldP spid="33" grpId="0"/>
      <p:bldP spid="43" grpId="0" animBg="1"/>
      <p:bldP spid="44" grpId="0" animBg="1"/>
      <p:bldP spid="45" grpId="0" animBg="1"/>
      <p:bldP spid="46" grpId="0" animBg="1"/>
      <p:bldP spid="66" grpId="0"/>
      <p:bldP spid="2" grpId="0"/>
      <p:bldP spid="3" grpId="0"/>
      <p:bldP spid="5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89971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902970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转眼间又过了一个月。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在过去的一个月里，我广度地学习了很多新的东西，也深度地探索了已经学习过的框架和技术，接下来就让我来给大家讲述一下我这个月以来的学习成果吧！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39" y="2175664"/>
            <a:ext cx="2221995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61" y="2147089"/>
            <a:ext cx="2293443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42757" y="1303934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17357" y="2689821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09457" y="288032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5821" y="1609374"/>
            <a:ext cx="2083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2293" y="2236738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06854" y="2842856"/>
            <a:ext cx="2337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4676139" y="1669019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76139" y="2282413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64169" y="2863611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0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84" y="2636429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矩形 9"/>
          <p:cNvSpPr/>
          <p:nvPr/>
        </p:nvSpPr>
        <p:spPr>
          <a:xfrm rot="18958258">
            <a:off x="1511300" y="3780790"/>
            <a:ext cx="487045" cy="17907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100" dirty="0" smtClean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1</a:t>
            </a:r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rot="8938009">
            <a:off x="2592765" y="3080929"/>
            <a:ext cx="487344" cy="328108"/>
            <a:chOff x="2939904" y="273690"/>
            <a:chExt cx="746760" cy="50276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 rot="10800000">
              <a:off x="2939904" y="502132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125795" y="27369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74736" y="2422322"/>
            <a:ext cx="487344" cy="322718"/>
            <a:chOff x="2903220" y="259880"/>
            <a:chExt cx="746760" cy="49450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3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95700" y="25988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 rot="10800000"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4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5730" y="2536354"/>
            <a:ext cx="487344" cy="329133"/>
            <a:chOff x="2903220" y="250050"/>
            <a:chExt cx="746760" cy="504330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5</a:t>
              </a:r>
              <a:endParaRPr lang="en-US" altLang="zh-CN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79686" y="250050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185656" y="2887240"/>
            <a:ext cx="1062386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搭建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Node.js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后台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482215" y="3547745"/>
            <a:ext cx="145224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不借助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Vue-cli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等脚手架工具创建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 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项目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55930" y="2660015"/>
            <a:ext cx="122428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学习和运用前端数据可视化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ECharts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制作统计图表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865620" y="1855470"/>
            <a:ext cx="113538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学习和运用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mongoDb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可视化链接工具。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45" y="10479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3452495" y="1855470"/>
            <a:ext cx="140843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完成仿《礼物说》的微信小程序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9" y="267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0" y="271448"/>
            <a:ext cx="254645" cy="364572"/>
          </a:xfrm>
          <a:prstGeom prst="chevron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073998" y="232068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" name="等腰三角形 2"/>
          <p:cNvSpPr/>
          <p:nvPr/>
        </p:nvSpPr>
        <p:spPr>
          <a:xfrm rot="18898009">
            <a:off x="1513968" y="3667556"/>
            <a:ext cx="243672" cy="174052"/>
          </a:xfrm>
          <a:prstGeom prst="triangle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9" grpId="0"/>
      <p:bldP spid="2" grpId="0"/>
      <p:bldP spid="174" grpId="0"/>
      <p:bldP spid="10" grpId="0" animBg="1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11559" y="2636429"/>
            <a:ext cx="309235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数据可视化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 descr="Echart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00" y="508635"/>
            <a:ext cx="8247380" cy="443547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133475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5165" y="706120"/>
            <a:ext cx="2247900" cy="319976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037590" y="4174490"/>
            <a:ext cx="1297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目录结构</a:t>
            </a:r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2590" y="785495"/>
            <a:ext cx="3719195" cy="26619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878830" y="3806190"/>
            <a:ext cx="8921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效果图</a:t>
            </a:r>
            <a:endParaRPr lang="zh-CN" altLang="en-US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684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项目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845" y="630555"/>
            <a:ext cx="2171700" cy="396176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91845" y="4655185"/>
            <a:ext cx="187452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项目的目录结构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61415" y="1204595"/>
            <a:ext cx="2720340" cy="1648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710" y="1204595"/>
            <a:ext cx="3023235" cy="1649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21125" y="1783080"/>
            <a:ext cx="6108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--&gt;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996440" y="571500"/>
            <a:ext cx="4804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实现简单的父子间的数据传递，和路由跳转</a:t>
            </a:r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87190" y="3387090"/>
            <a:ext cx="3260090" cy="143002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5239385" y="2914650"/>
            <a:ext cx="459740" cy="346710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en-US" altLang="zh-CN"/>
              <a:t>--&gt;</a:t>
            </a:r>
            <a:endParaRPr lang="zh-CN" altLang="en-US"/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" presetClass="entr" presetSubtype="16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8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4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8" presetClass="exit" presetSubtype="32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out)">
                                      <p:cBhvr>
                                        <p:cTn id="2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4" grpId="2"/>
      <p:bldP spid="4" grpId="4"/>
      <p:bldP spid="10" grpId="3"/>
      <p:bldP spid="7" grpId="0"/>
      <p:bldP spid="12" grpId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ags/tag7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493</Words>
  <Application>WPS 演示</Application>
  <PresentationFormat>全屏显示(16:9)</PresentationFormat>
  <Paragraphs>111</Paragraphs>
  <Slides>16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30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Black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LGZ</cp:lastModifiedBy>
  <cp:revision>23</cp:revision>
  <dcterms:created xsi:type="dcterms:W3CDTF">2018-07-30T01:05:00Z</dcterms:created>
  <dcterms:modified xsi:type="dcterms:W3CDTF">2018-09-21T01:20:22Z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